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60" r:id="rId2"/>
    <p:sldId id="261" r:id="rId3"/>
    <p:sldId id="257" r:id="rId4"/>
    <p:sldId id="258" r:id="rId5"/>
    <p:sldId id="259" r:id="rId6"/>
    <p:sldId id="263" r:id="rId7"/>
    <p:sldId id="265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5"/>
    <p:restoredTop sz="94721"/>
  </p:normalViewPr>
  <p:slideViewPr>
    <p:cSldViewPr snapToGrid="0" snapToObjects="1">
      <p:cViewPr varScale="1">
        <p:scale>
          <a:sx n="49" d="100"/>
          <a:sy n="49" d="100"/>
        </p:scale>
        <p:origin x="208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ECE4C-0B13-B042-8A8C-5917377A6437}" type="datetimeFigureOut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02CDE-1E82-0F43-BEFC-EB2AA6EA90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5237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2CDE-1E82-0F43-BEFC-EB2AA6EA906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8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2CDE-1E82-0F43-BEFC-EB2AA6EA906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52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99FF-D1F4-7B4B-927B-BCB03072D4AB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874A0DD-384E-8D47-A3B5-8439C184B1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5659-0F60-0F44-9E66-39FFAA793C6B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874A0DD-384E-8D47-A3B5-8439C184B1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6FD3-B402-164F-B385-93B495F7A0A0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874A0DD-384E-8D47-A3B5-8439C184B1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B199F-5A81-964A-8004-A9712609C6FC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874A0DD-384E-8D47-A3B5-8439C184B1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B047054-D91B-7648-AF26-A52B3585F0A5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ja-JP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4874A0DD-384E-8D47-A3B5-8439C184B1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BED6-B86A-F345-B08B-F73EB7BD66F8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874A0DD-384E-8D47-A3B5-8439C184B1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A1DC-47BA-0F4F-8FD7-C93CC0AEC2DB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874A0DD-384E-8D47-A3B5-8439C184B1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797F-3A85-9543-B35F-CC6A79A34F24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874A0DD-384E-8D47-A3B5-8439C184B1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38F6-0374-C748-8B5F-2A7F232DD48C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874A0DD-384E-8D47-A3B5-8439C184B1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82FBF-DA74-954D-B189-27867F26881C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874A0DD-384E-8D47-A3B5-8439C184B1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3BA5A-AA05-C840-9AC9-241E1AC41A9C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4874A0DD-384E-8D47-A3B5-8439C184B1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F95455C-2CE2-AD40-A1ED-479C90ED90A7}" type="datetime1">
              <a:rPr kumimoji="1" lang="ja-JP" altLang="en-US" smtClean="0"/>
              <a:t>2017/10/22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53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Product DEMO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50797" y="4446269"/>
            <a:ext cx="8560535" cy="140208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4400" dirty="0" smtClean="0"/>
              <a:t>NG-1703</a:t>
            </a:r>
            <a:r>
              <a:rPr lang="en-US" altLang="ja-JP" sz="4400" dirty="0"/>
              <a:t> </a:t>
            </a:r>
            <a:r>
              <a:rPr lang="en-US" altLang="ja-JP" sz="4400" dirty="0" smtClean="0"/>
              <a:t> “</a:t>
            </a:r>
            <a:r>
              <a:rPr kumimoji="1" lang="ja-JP" altLang="en-US" sz="4400" b="1" dirty="0" smtClean="0">
                <a:solidFill>
                  <a:schemeClr val="accent1"/>
                </a:solidFill>
              </a:rPr>
              <a:t>たふ組</a:t>
            </a:r>
            <a:r>
              <a:rPr kumimoji="1" lang="en-US" altLang="ja-JP" sz="4400" dirty="0" smtClean="0"/>
              <a:t>”</a:t>
            </a:r>
          </a:p>
          <a:p>
            <a:pPr algn="r"/>
            <a:r>
              <a:rPr lang="en-US" altLang="ja-JP" sz="3200" dirty="0" err="1" smtClean="0"/>
              <a:t>komagen</a:t>
            </a:r>
            <a:r>
              <a:rPr lang="en-US" altLang="ja-JP" sz="3200" dirty="0" smtClean="0"/>
              <a:t>, reo, </a:t>
            </a:r>
            <a:r>
              <a:rPr lang="en-US" altLang="ja-JP" sz="3200" dirty="0" err="1" smtClean="0"/>
              <a:t>rosev</a:t>
            </a:r>
            <a:r>
              <a:rPr lang="en-US" altLang="ja-JP" sz="3200" dirty="0" smtClean="0"/>
              <a:t>, val3, </a:t>
            </a:r>
            <a:r>
              <a:rPr lang="en-US" altLang="ja-JP" sz="3200" dirty="0" err="1" smtClean="0"/>
              <a:t>watal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36" y="4210097"/>
            <a:ext cx="801518" cy="8015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643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24179" y="1575251"/>
            <a:ext cx="38197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600" dirty="0" smtClean="0"/>
              <a:t>x</a:t>
            </a:r>
            <a:r>
              <a:rPr kumimoji="1" lang="en-US" altLang="ja-JP" sz="9600" dirty="0" smtClean="0"/>
              <a:t> Tech</a:t>
            </a:r>
            <a:endParaRPr kumimoji="1" lang="ja-JP" altLang="en-US" sz="9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80979" y="1575251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600" dirty="0" smtClean="0"/>
              <a:t>音喩</a:t>
            </a:r>
            <a:endParaRPr kumimoji="1" lang="ja-JP" altLang="en-US" sz="9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38178" y="3166759"/>
            <a:ext cx="6686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600" dirty="0" smtClean="0"/>
              <a:t>=</a:t>
            </a:r>
            <a:r>
              <a:rPr lang="en-US" altLang="ja-JP" sz="9600" dirty="0" smtClean="0">
                <a:solidFill>
                  <a:schemeClr val="accent2"/>
                </a:solidFill>
              </a:rPr>
              <a:t>“On You”</a:t>
            </a:r>
            <a:endParaRPr kumimoji="1" lang="ja-JP" altLang="en-US" sz="9600" dirty="0">
              <a:solidFill>
                <a:schemeClr val="accent2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60523" y="4976829"/>
            <a:ext cx="4381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smtClean="0"/>
              <a:t>音</a:t>
            </a:r>
            <a:r>
              <a:rPr kumimoji="1" lang="ja-JP" altLang="en-US" sz="6000" dirty="0" smtClean="0"/>
              <a:t>の可読化</a:t>
            </a:r>
            <a:endParaRPr kumimoji="1" lang="ja-JP" altLang="en-US" sz="60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185"/>
            <a:ext cx="2564914" cy="18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9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"/>
            <a:ext cx="12192000" cy="685548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24610" y="657065"/>
            <a:ext cx="5973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dirty="0"/>
              <a:t>On You(</a:t>
            </a:r>
            <a:r>
              <a:rPr lang="ja-JP" altLang="en-US" sz="5400" dirty="0"/>
              <a:t>あなたに</a:t>
            </a:r>
            <a:r>
              <a:rPr lang="en-US" altLang="ja-JP" sz="5400" dirty="0"/>
              <a:t>)</a:t>
            </a:r>
            <a:endParaRPr lang="ja-JP" altLang="en-US" sz="5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13315" y="2036569"/>
            <a:ext cx="4313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/>
              <a:t>音喩（機能性）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23704" y="4487799"/>
            <a:ext cx="7661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/>
              <a:t>音遊（エンターテイメント）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98322" y="3262184"/>
            <a:ext cx="770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/>
              <a:t>と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12032" y="5563872"/>
            <a:ext cx="353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を提供</a:t>
            </a:r>
            <a:r>
              <a:rPr lang="ja-JP" altLang="en-US" sz="3600" dirty="0"/>
              <a:t>します。</a:t>
            </a:r>
          </a:p>
        </p:txBody>
      </p:sp>
    </p:spTree>
    <p:extLst>
      <p:ext uri="{BB962C8B-B14F-4D97-AF65-F5344CB8AC3E}">
        <p14:creationId xmlns:p14="http://schemas.microsoft.com/office/powerpoint/2010/main" val="1020334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/>
          <a:srcRect b="15467"/>
          <a:stretch/>
        </p:blipFill>
        <p:spPr>
          <a:xfrm>
            <a:off x="0" y="-13831"/>
            <a:ext cx="12192000" cy="687183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207441" y="508337"/>
            <a:ext cx="6903027" cy="144655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solidFill>
                  <a:sysClr val="windowText" lastClr="000000"/>
                </a:solidFill>
              </a:rPr>
              <a:t>聴覚障害者を始めとし、</a:t>
            </a:r>
            <a:endParaRPr lang="en-US" altLang="ja-JP" sz="4400" b="1" dirty="0">
              <a:solidFill>
                <a:sysClr val="windowText" lastClr="000000"/>
              </a:solidFill>
            </a:endParaRPr>
          </a:p>
          <a:p>
            <a:r>
              <a:rPr lang="ja-JP" altLang="en-US" sz="4400" b="1" dirty="0">
                <a:solidFill>
                  <a:sysClr val="windowText" lastClr="000000"/>
                </a:solidFill>
              </a:rPr>
              <a:t>様々なシーン</a:t>
            </a:r>
            <a:r>
              <a:rPr lang="ja-JP" altLang="en-US" sz="4400" b="1" dirty="0" smtClean="0">
                <a:solidFill>
                  <a:sysClr val="windowText" lastClr="000000"/>
                </a:solidFill>
              </a:rPr>
              <a:t>で視覚を</a:t>
            </a:r>
            <a:r>
              <a:rPr lang="ja-JP" altLang="en-US" sz="4400" b="1" dirty="0">
                <a:solidFill>
                  <a:sysClr val="windowText" lastClr="000000"/>
                </a:solidFill>
              </a:rPr>
              <a:t>拡張</a:t>
            </a:r>
          </a:p>
        </p:txBody>
      </p:sp>
    </p:spTree>
    <p:extLst>
      <p:ext uri="{BB962C8B-B14F-4D97-AF65-F5344CB8AC3E}">
        <p14:creationId xmlns:p14="http://schemas.microsoft.com/office/powerpoint/2010/main" val="1590459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9707" r="-136" b="9744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dist="50800" dir="5400000" algn="ctr" rotWithShape="0">
              <a:schemeClr val="tx1">
                <a:alpha val="10000"/>
              </a:schemeClr>
            </a:outerShdw>
          </a:effectLst>
        </p:spPr>
      </p:pic>
      <p:sp>
        <p:nvSpPr>
          <p:cNvPr id="9" name="テキスト ボックス 8"/>
          <p:cNvSpPr txBox="1"/>
          <p:nvPr/>
        </p:nvSpPr>
        <p:spPr>
          <a:xfrm>
            <a:off x="215900" y="0"/>
            <a:ext cx="9501306" cy="1569660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ja-JP" altLang="en-US" sz="4800" b="1" dirty="0" smtClean="0"/>
              <a:t>日常生活の</a:t>
            </a:r>
            <a:r>
              <a:rPr lang="ja-JP" altLang="en-US" sz="4800" b="1" dirty="0"/>
              <a:t>中に現れる様々な効果音を可読化することで、</a:t>
            </a:r>
            <a:endParaRPr lang="en-US" altLang="ja-JP" sz="48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258854" y="6027004"/>
            <a:ext cx="7651714" cy="83099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4800" b="1" dirty="0"/>
              <a:t>よりエンターテイメント</a:t>
            </a:r>
            <a:r>
              <a:rPr lang="ja-JP" altLang="en-US" sz="4800" b="1" dirty="0" smtClean="0"/>
              <a:t>に</a:t>
            </a:r>
            <a:endParaRPr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55863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69848" y="51435"/>
            <a:ext cx="10058400" cy="160934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dirty="0" smtClean="0"/>
              <a:t>Demonstration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  <p:pic>
        <p:nvPicPr>
          <p:cNvPr id="5" name="jphacks-1703-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9848" y="12001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52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4790547" y="1775388"/>
            <a:ext cx="2402006" cy="144666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08912" y="2267886"/>
            <a:ext cx="214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Python Code</a:t>
            </a:r>
            <a:endParaRPr kumimoji="1" lang="ja-JP" altLang="en-US" sz="2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26" y="756299"/>
            <a:ext cx="2103138" cy="179156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68997" y="3330054"/>
            <a:ext cx="2402006" cy="144666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7291" y="3822552"/>
            <a:ext cx="2363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カメラ・マイク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4790547" y="4776717"/>
            <a:ext cx="2402006" cy="144666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24889" y="5269215"/>
            <a:ext cx="193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物音認識</a:t>
            </a:r>
            <a:r>
              <a:rPr kumimoji="1" lang="en-US" altLang="ja-JP" sz="2400" dirty="0" smtClean="0"/>
              <a:t>API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9017108" y="3330054"/>
            <a:ext cx="2402006" cy="144666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472277" y="3822552"/>
            <a:ext cx="149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画面出力</a:t>
            </a:r>
            <a:endParaRPr kumimoji="1" lang="ja-JP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71003" y="705668"/>
            <a:ext cx="5064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On You</a:t>
            </a:r>
            <a:r>
              <a:rPr kumimoji="1" lang="ja-JP" altLang="en-US" sz="3200" b="1" dirty="0" smtClean="0"/>
              <a:t>のフローチャート</a:t>
            </a:r>
            <a:endParaRPr kumimoji="1" lang="ja-JP" altLang="en-US" sz="3200" b="1" dirty="0"/>
          </a:p>
        </p:txBody>
      </p:sp>
      <p:cxnSp>
        <p:nvCxnSpPr>
          <p:cNvPr id="17" name="直線矢印コネクタ 16"/>
          <p:cNvCxnSpPr>
            <a:stCxn id="8" idx="3"/>
            <a:endCxn id="4" idx="1"/>
          </p:cNvCxnSpPr>
          <p:nvPr/>
        </p:nvCxnSpPr>
        <p:spPr>
          <a:xfrm flipV="1">
            <a:off x="2771003" y="2498720"/>
            <a:ext cx="2019544" cy="155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>
            <a:stCxn id="8" idx="3"/>
            <a:endCxn id="11" idx="1"/>
          </p:cNvCxnSpPr>
          <p:nvPr/>
        </p:nvCxnSpPr>
        <p:spPr>
          <a:xfrm>
            <a:off x="2771003" y="4053386"/>
            <a:ext cx="2019544" cy="1446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stCxn id="11" idx="0"/>
            <a:endCxn id="4" idx="2"/>
          </p:cNvCxnSpPr>
          <p:nvPr/>
        </p:nvCxnSpPr>
        <p:spPr>
          <a:xfrm flipV="1">
            <a:off x="5991550" y="3222051"/>
            <a:ext cx="0" cy="155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4" idx="3"/>
            <a:endCxn id="13" idx="1"/>
          </p:cNvCxnSpPr>
          <p:nvPr/>
        </p:nvCxnSpPr>
        <p:spPr>
          <a:xfrm>
            <a:off x="7192553" y="2498720"/>
            <a:ext cx="1824555" cy="1554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3087044" y="2498718"/>
            <a:ext cx="138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動画像</a:t>
            </a:r>
            <a:endParaRPr kumimoji="1" lang="ja-JP" altLang="en-US" sz="24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087044" y="5097245"/>
            <a:ext cx="138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音</a:t>
            </a:r>
            <a:endParaRPr lang="ja-JP" altLang="en-US" sz="24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6123231" y="3932913"/>
            <a:ext cx="171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物音の種類</a:t>
            </a:r>
            <a:endParaRPr lang="ja-JP" altLang="en-US" sz="24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835933" y="2157865"/>
            <a:ext cx="2322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smtClean="0"/>
              <a:t>字幕を表示した動画像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7633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版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版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250</TotalTime>
  <Words>108</Words>
  <Application>Microsoft Macintosh PowerPoint</Application>
  <PresentationFormat>ワイド画面</PresentationFormat>
  <Paragraphs>29</Paragraphs>
  <Slides>7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Calibri</vt:lpstr>
      <vt:lpstr>HG明朝B</vt:lpstr>
      <vt:lpstr>Rockwell</vt:lpstr>
      <vt:lpstr>Rockwell Condensed</vt:lpstr>
      <vt:lpstr>Rockwell Extra Bold</vt:lpstr>
      <vt:lpstr>Wingdings</vt:lpstr>
      <vt:lpstr>Yu Gothic</vt:lpstr>
      <vt:lpstr>木版活字</vt:lpstr>
      <vt:lpstr>Product DEMO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Demonstration</vt:lpstr>
      <vt:lpstr>PowerPoint プレゼンテーション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Gen Komatsu</dc:creator>
  <cp:lastModifiedBy>Gen Komatsu</cp:lastModifiedBy>
  <cp:revision>17</cp:revision>
  <dcterms:created xsi:type="dcterms:W3CDTF">2017-10-22T01:50:40Z</dcterms:created>
  <dcterms:modified xsi:type="dcterms:W3CDTF">2017-10-22T06:01:40Z</dcterms:modified>
</cp:coreProperties>
</file>